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A9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86"/>
    <p:restoredTop sz="94687"/>
  </p:normalViewPr>
  <p:slideViewPr>
    <p:cSldViewPr snapToGrid="0" snapToObjects="1">
      <p:cViewPr varScale="1">
        <p:scale>
          <a:sx n="97" d="100"/>
          <a:sy n="97" d="100"/>
        </p:scale>
        <p:origin x="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10DAC-F159-CB44-BEE8-DEF59B6F2E04}"/>
              </a:ext>
            </a:extLst>
          </p:cNvPr>
          <p:cNvSpPr>
            <a:spLocks noGrp="1"/>
          </p:cNvSpPr>
          <p:nvPr>
            <p:ph type="ctrTitle"/>
          </p:nvPr>
        </p:nvSpPr>
        <p:spPr>
          <a:xfrm>
            <a:off x="2180493" y="1122363"/>
            <a:ext cx="9144000" cy="2387600"/>
          </a:xfrm>
        </p:spPr>
        <p:txBody>
          <a:bodyPr anchor="b"/>
          <a:lstStyle>
            <a:lvl1pPr algn="r">
              <a:defRPr sz="6000" b="1" i="0">
                <a:solidFill>
                  <a:schemeClr val="bg1"/>
                </a:solidFill>
                <a:latin typeface="Helvetica" pitchFamily="2" charset="0"/>
              </a:defRPr>
            </a:lvl1pPr>
          </a:lstStyle>
          <a:p>
            <a:r>
              <a:rPr lang="en-US" dirty="0"/>
              <a:t>Click to edit Master title style</a:t>
            </a:r>
          </a:p>
        </p:txBody>
      </p:sp>
      <p:sp>
        <p:nvSpPr>
          <p:cNvPr id="4" name="Text Placeholder 2">
            <a:extLst>
              <a:ext uri="{FF2B5EF4-FFF2-40B4-BE49-F238E27FC236}">
                <a16:creationId xmlns:a16="http://schemas.microsoft.com/office/drawing/2014/main" id="{6731C412-12E9-F04D-A046-DDE5FD48858E}"/>
              </a:ext>
            </a:extLst>
          </p:cNvPr>
          <p:cNvSpPr>
            <a:spLocks noGrp="1"/>
          </p:cNvSpPr>
          <p:nvPr>
            <p:ph type="body" idx="1"/>
          </p:nvPr>
        </p:nvSpPr>
        <p:spPr>
          <a:xfrm>
            <a:off x="2180492" y="3650640"/>
            <a:ext cx="9166957" cy="1260352"/>
          </a:xfrm>
        </p:spPr>
        <p:txBody>
          <a:bodyPr>
            <a:normAutofit/>
          </a:bodyPr>
          <a:lstStyle>
            <a:lvl1pPr marL="0" indent="0" algn="r">
              <a:buNone/>
              <a:defRPr sz="2800" b="1">
                <a:solidFill>
                  <a:srgbClr val="6CA9DD"/>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25587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710C7-7CB3-6B43-9E38-AA9814FD1C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474837-5752-6941-8C1F-957373A03D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15DCAE-9961-D948-9A4D-20D74979F390}"/>
              </a:ext>
            </a:extLst>
          </p:cNvPr>
          <p:cNvSpPr>
            <a:spLocks noGrp="1"/>
          </p:cNvSpPr>
          <p:nvPr>
            <p:ph type="dt" sz="half" idx="10"/>
          </p:nvPr>
        </p:nvSpPr>
        <p:spPr>
          <a:xfrm>
            <a:off x="838200" y="6356350"/>
            <a:ext cx="2743200" cy="365125"/>
          </a:xfrm>
          <a:prstGeom prst="rect">
            <a:avLst/>
          </a:prstGeom>
        </p:spPr>
        <p:txBody>
          <a:bodyPr/>
          <a:lstStyle/>
          <a:p>
            <a:fld id="{2F8F14F7-3A0F-0C45-9F83-AF3B5E5E7852}" type="datetimeFigureOut">
              <a:rPr lang="en-US" smtClean="0"/>
              <a:t>10/6/23</a:t>
            </a:fld>
            <a:endParaRPr lang="en-US"/>
          </a:p>
        </p:txBody>
      </p:sp>
      <p:sp>
        <p:nvSpPr>
          <p:cNvPr id="5" name="Footer Placeholder 4">
            <a:extLst>
              <a:ext uri="{FF2B5EF4-FFF2-40B4-BE49-F238E27FC236}">
                <a16:creationId xmlns:a16="http://schemas.microsoft.com/office/drawing/2014/main" id="{2048DD3E-E51C-204A-87E9-435F36B1F8F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F3CF501-6E21-BF47-ACDC-73000E8D853A}"/>
              </a:ext>
            </a:extLst>
          </p:cNvPr>
          <p:cNvSpPr>
            <a:spLocks noGrp="1"/>
          </p:cNvSpPr>
          <p:nvPr>
            <p:ph type="sldNum" sz="quarter" idx="12"/>
          </p:nvPr>
        </p:nvSpPr>
        <p:spPr>
          <a:xfrm>
            <a:off x="8610600" y="6356350"/>
            <a:ext cx="2743200" cy="365125"/>
          </a:xfrm>
          <a:prstGeom prst="rect">
            <a:avLst/>
          </a:prstGeom>
        </p:spPr>
        <p:txBody>
          <a:bodyPr/>
          <a:lstStyle/>
          <a:p>
            <a:fld id="{3DEF5D39-CB78-204D-91D4-44B7CCFA6457}" type="slidenum">
              <a:rPr lang="en-US" smtClean="0"/>
              <a:t>‹#›</a:t>
            </a:fld>
            <a:endParaRPr lang="en-US"/>
          </a:p>
        </p:txBody>
      </p:sp>
    </p:spTree>
    <p:extLst>
      <p:ext uri="{BB962C8B-B14F-4D97-AF65-F5344CB8AC3E}">
        <p14:creationId xmlns:p14="http://schemas.microsoft.com/office/powerpoint/2010/main" val="372461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E194CA-DC69-F449-ABBF-5D68ED45FC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5642AC-2FF5-7741-AD54-FC9EBD1950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D6112D-621C-5E44-9CE6-808F1AC6B7FE}"/>
              </a:ext>
            </a:extLst>
          </p:cNvPr>
          <p:cNvSpPr>
            <a:spLocks noGrp="1"/>
          </p:cNvSpPr>
          <p:nvPr>
            <p:ph type="dt" sz="half" idx="10"/>
          </p:nvPr>
        </p:nvSpPr>
        <p:spPr>
          <a:xfrm>
            <a:off x="838200" y="6356350"/>
            <a:ext cx="2743200" cy="365125"/>
          </a:xfrm>
          <a:prstGeom prst="rect">
            <a:avLst/>
          </a:prstGeom>
        </p:spPr>
        <p:txBody>
          <a:bodyPr/>
          <a:lstStyle/>
          <a:p>
            <a:fld id="{2F8F14F7-3A0F-0C45-9F83-AF3B5E5E7852}" type="datetimeFigureOut">
              <a:rPr lang="en-US" smtClean="0"/>
              <a:t>10/6/23</a:t>
            </a:fld>
            <a:endParaRPr lang="en-US"/>
          </a:p>
        </p:txBody>
      </p:sp>
      <p:sp>
        <p:nvSpPr>
          <p:cNvPr id="5" name="Footer Placeholder 4">
            <a:extLst>
              <a:ext uri="{FF2B5EF4-FFF2-40B4-BE49-F238E27FC236}">
                <a16:creationId xmlns:a16="http://schemas.microsoft.com/office/drawing/2014/main" id="{F2D4E114-A14C-5A46-8D42-33FCA777774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181B47A-A371-E54F-A071-BBDD1B8004C7}"/>
              </a:ext>
            </a:extLst>
          </p:cNvPr>
          <p:cNvSpPr>
            <a:spLocks noGrp="1"/>
          </p:cNvSpPr>
          <p:nvPr>
            <p:ph type="sldNum" sz="quarter" idx="12"/>
          </p:nvPr>
        </p:nvSpPr>
        <p:spPr>
          <a:xfrm>
            <a:off x="8610600" y="6356350"/>
            <a:ext cx="2743200" cy="365125"/>
          </a:xfrm>
          <a:prstGeom prst="rect">
            <a:avLst/>
          </a:prstGeom>
        </p:spPr>
        <p:txBody>
          <a:bodyPr/>
          <a:lstStyle/>
          <a:p>
            <a:fld id="{3DEF5D39-CB78-204D-91D4-44B7CCFA6457}" type="slidenum">
              <a:rPr lang="en-US" smtClean="0"/>
              <a:t>‹#›</a:t>
            </a:fld>
            <a:endParaRPr lang="en-US"/>
          </a:p>
        </p:txBody>
      </p:sp>
    </p:spTree>
    <p:extLst>
      <p:ext uri="{BB962C8B-B14F-4D97-AF65-F5344CB8AC3E}">
        <p14:creationId xmlns:p14="http://schemas.microsoft.com/office/powerpoint/2010/main" val="90942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33FD-156A-764F-AADB-173463C86433}"/>
              </a:ext>
            </a:extLst>
          </p:cNvPr>
          <p:cNvSpPr>
            <a:spLocks noGrp="1"/>
          </p:cNvSpPr>
          <p:nvPr>
            <p:ph type="title"/>
          </p:nvPr>
        </p:nvSpPr>
        <p:spPr/>
        <p:txBody>
          <a:bodyPr/>
          <a:lstStyle>
            <a:lvl1pPr>
              <a:defRPr b="1" i="0">
                <a:latin typeface="Helvetica"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BE22565-7F32-E845-80E0-723CEAD0762A}"/>
              </a:ext>
            </a:extLst>
          </p:cNvPr>
          <p:cNvSpPr>
            <a:spLocks noGrp="1"/>
          </p:cNvSpPr>
          <p:nvPr>
            <p:ph idx="1"/>
          </p:nvPr>
        </p:nvSpPr>
        <p:spPr/>
        <p:txBody>
          <a:bodyPr/>
          <a:lstStyle>
            <a:lvl1pPr>
              <a:defRPr b="0" i="0">
                <a:latin typeface="Helvetica" pitchFamily="2" charset="0"/>
              </a:defRPr>
            </a:lvl1pPr>
            <a:lvl2pPr>
              <a:defRPr b="0" i="0">
                <a:latin typeface="Helvetica" pitchFamily="2" charset="0"/>
              </a:defRPr>
            </a:lvl2pPr>
            <a:lvl3pPr>
              <a:defRPr b="0" i="0">
                <a:latin typeface="Helvetica" pitchFamily="2" charset="0"/>
              </a:defRPr>
            </a:lvl3pPr>
            <a:lvl4pPr>
              <a:defRPr b="0" i="0">
                <a:latin typeface="Helvetica" pitchFamily="2" charset="0"/>
              </a:defRPr>
            </a:lvl4pPr>
            <a:lvl5pPr>
              <a:defRPr b="0" i="0">
                <a:latin typeface="Helvetica"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9039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23C0-D991-A74C-ADBB-39856B6AF7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2973B2-6D15-3F47-8102-789BC4B34B25}"/>
              </a:ext>
            </a:extLst>
          </p:cNvPr>
          <p:cNvSpPr>
            <a:spLocks noGrp="1"/>
          </p:cNvSpPr>
          <p:nvPr>
            <p:ph type="body" idx="1"/>
          </p:nvPr>
        </p:nvSpPr>
        <p:spPr>
          <a:xfrm>
            <a:off x="831850" y="4589464"/>
            <a:ext cx="10515600" cy="126035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0994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9E61D-13C6-A349-97E3-9D78184427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30718B-3451-EF45-9B1B-BF23D9F3A2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8B6127-58C7-C342-929B-AC6DC42424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8357B7-0AFF-7341-A6DD-D446E024C528}"/>
              </a:ext>
            </a:extLst>
          </p:cNvPr>
          <p:cNvSpPr>
            <a:spLocks noGrp="1"/>
          </p:cNvSpPr>
          <p:nvPr>
            <p:ph type="dt" sz="half" idx="10"/>
          </p:nvPr>
        </p:nvSpPr>
        <p:spPr>
          <a:xfrm>
            <a:off x="838200" y="6356350"/>
            <a:ext cx="2743200" cy="365125"/>
          </a:xfrm>
          <a:prstGeom prst="rect">
            <a:avLst/>
          </a:prstGeom>
        </p:spPr>
        <p:txBody>
          <a:bodyPr/>
          <a:lstStyle/>
          <a:p>
            <a:fld id="{2F8F14F7-3A0F-0C45-9F83-AF3B5E5E7852}" type="datetimeFigureOut">
              <a:rPr lang="en-US" smtClean="0"/>
              <a:t>10/6/23</a:t>
            </a:fld>
            <a:endParaRPr lang="en-US"/>
          </a:p>
        </p:txBody>
      </p:sp>
      <p:sp>
        <p:nvSpPr>
          <p:cNvPr id="6" name="Footer Placeholder 5">
            <a:extLst>
              <a:ext uri="{FF2B5EF4-FFF2-40B4-BE49-F238E27FC236}">
                <a16:creationId xmlns:a16="http://schemas.microsoft.com/office/drawing/2014/main" id="{73919D29-FA06-B047-9C06-0D1BA81CF6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59FB026-301F-0148-8738-782C2701186D}"/>
              </a:ext>
            </a:extLst>
          </p:cNvPr>
          <p:cNvSpPr>
            <a:spLocks noGrp="1"/>
          </p:cNvSpPr>
          <p:nvPr>
            <p:ph type="sldNum" sz="quarter" idx="12"/>
          </p:nvPr>
        </p:nvSpPr>
        <p:spPr>
          <a:xfrm>
            <a:off x="8610600" y="6356350"/>
            <a:ext cx="2743200" cy="365125"/>
          </a:xfrm>
          <a:prstGeom prst="rect">
            <a:avLst/>
          </a:prstGeom>
        </p:spPr>
        <p:txBody>
          <a:bodyPr/>
          <a:lstStyle/>
          <a:p>
            <a:fld id="{3DEF5D39-CB78-204D-91D4-44B7CCFA6457}" type="slidenum">
              <a:rPr lang="en-US" smtClean="0"/>
              <a:t>‹#›</a:t>
            </a:fld>
            <a:endParaRPr lang="en-US"/>
          </a:p>
        </p:txBody>
      </p:sp>
    </p:spTree>
    <p:extLst>
      <p:ext uri="{BB962C8B-B14F-4D97-AF65-F5344CB8AC3E}">
        <p14:creationId xmlns:p14="http://schemas.microsoft.com/office/powerpoint/2010/main" val="281433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4769A-A366-644A-872B-1F3A7C2010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A0DA81-CB88-734F-9160-4808470D0B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676DC0-1DAB-0848-9F9C-CD567182B6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C51BDD-B817-D242-9C7C-40A301DFA9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CA422B-D1FB-F746-84DE-81D11CB39C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D27FE2-5950-C24C-82CE-661171970002}"/>
              </a:ext>
            </a:extLst>
          </p:cNvPr>
          <p:cNvSpPr>
            <a:spLocks noGrp="1"/>
          </p:cNvSpPr>
          <p:nvPr>
            <p:ph type="dt" sz="half" idx="10"/>
          </p:nvPr>
        </p:nvSpPr>
        <p:spPr>
          <a:xfrm>
            <a:off x="838200" y="6356350"/>
            <a:ext cx="2743200" cy="365125"/>
          </a:xfrm>
          <a:prstGeom prst="rect">
            <a:avLst/>
          </a:prstGeom>
        </p:spPr>
        <p:txBody>
          <a:bodyPr/>
          <a:lstStyle/>
          <a:p>
            <a:fld id="{2F8F14F7-3A0F-0C45-9F83-AF3B5E5E7852}" type="datetimeFigureOut">
              <a:rPr lang="en-US" smtClean="0"/>
              <a:t>10/6/23</a:t>
            </a:fld>
            <a:endParaRPr lang="en-US"/>
          </a:p>
        </p:txBody>
      </p:sp>
      <p:sp>
        <p:nvSpPr>
          <p:cNvPr id="8" name="Footer Placeholder 7">
            <a:extLst>
              <a:ext uri="{FF2B5EF4-FFF2-40B4-BE49-F238E27FC236}">
                <a16:creationId xmlns:a16="http://schemas.microsoft.com/office/drawing/2014/main" id="{11BD2AEE-05D8-E747-9671-CF79920DA19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8E9C8A65-BCEE-C542-94B3-AF1669637B3C}"/>
              </a:ext>
            </a:extLst>
          </p:cNvPr>
          <p:cNvSpPr>
            <a:spLocks noGrp="1"/>
          </p:cNvSpPr>
          <p:nvPr>
            <p:ph type="sldNum" sz="quarter" idx="12"/>
          </p:nvPr>
        </p:nvSpPr>
        <p:spPr>
          <a:xfrm>
            <a:off x="8610600" y="6356350"/>
            <a:ext cx="2743200" cy="365125"/>
          </a:xfrm>
          <a:prstGeom prst="rect">
            <a:avLst/>
          </a:prstGeom>
        </p:spPr>
        <p:txBody>
          <a:bodyPr/>
          <a:lstStyle/>
          <a:p>
            <a:fld id="{3DEF5D39-CB78-204D-91D4-44B7CCFA6457}" type="slidenum">
              <a:rPr lang="en-US" smtClean="0"/>
              <a:t>‹#›</a:t>
            </a:fld>
            <a:endParaRPr lang="en-US"/>
          </a:p>
        </p:txBody>
      </p:sp>
    </p:spTree>
    <p:extLst>
      <p:ext uri="{BB962C8B-B14F-4D97-AF65-F5344CB8AC3E}">
        <p14:creationId xmlns:p14="http://schemas.microsoft.com/office/powerpoint/2010/main" val="126668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CD408-E63B-2446-91C0-DF304AE140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8C2A9A-69E2-A94E-8302-47CE93BD1F13}"/>
              </a:ext>
            </a:extLst>
          </p:cNvPr>
          <p:cNvSpPr>
            <a:spLocks noGrp="1"/>
          </p:cNvSpPr>
          <p:nvPr>
            <p:ph type="dt" sz="half" idx="10"/>
          </p:nvPr>
        </p:nvSpPr>
        <p:spPr>
          <a:xfrm>
            <a:off x="838200" y="6356350"/>
            <a:ext cx="2743200" cy="365125"/>
          </a:xfrm>
          <a:prstGeom prst="rect">
            <a:avLst/>
          </a:prstGeom>
        </p:spPr>
        <p:txBody>
          <a:bodyPr/>
          <a:lstStyle/>
          <a:p>
            <a:fld id="{2F8F14F7-3A0F-0C45-9F83-AF3B5E5E7852}" type="datetimeFigureOut">
              <a:rPr lang="en-US" smtClean="0"/>
              <a:t>10/6/23</a:t>
            </a:fld>
            <a:endParaRPr lang="en-US"/>
          </a:p>
        </p:txBody>
      </p:sp>
      <p:sp>
        <p:nvSpPr>
          <p:cNvPr id="4" name="Footer Placeholder 3">
            <a:extLst>
              <a:ext uri="{FF2B5EF4-FFF2-40B4-BE49-F238E27FC236}">
                <a16:creationId xmlns:a16="http://schemas.microsoft.com/office/drawing/2014/main" id="{062AF41D-B21E-654C-861D-57577D57C3A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307E0CC-99CF-8645-B061-03373E93FD78}"/>
              </a:ext>
            </a:extLst>
          </p:cNvPr>
          <p:cNvSpPr>
            <a:spLocks noGrp="1"/>
          </p:cNvSpPr>
          <p:nvPr>
            <p:ph type="sldNum" sz="quarter" idx="12"/>
          </p:nvPr>
        </p:nvSpPr>
        <p:spPr>
          <a:xfrm>
            <a:off x="8610600" y="6356350"/>
            <a:ext cx="2743200" cy="365125"/>
          </a:xfrm>
          <a:prstGeom prst="rect">
            <a:avLst/>
          </a:prstGeom>
        </p:spPr>
        <p:txBody>
          <a:bodyPr/>
          <a:lstStyle/>
          <a:p>
            <a:fld id="{3DEF5D39-CB78-204D-91D4-44B7CCFA6457}" type="slidenum">
              <a:rPr lang="en-US" smtClean="0"/>
              <a:t>‹#›</a:t>
            </a:fld>
            <a:endParaRPr lang="en-US"/>
          </a:p>
        </p:txBody>
      </p:sp>
    </p:spTree>
    <p:extLst>
      <p:ext uri="{BB962C8B-B14F-4D97-AF65-F5344CB8AC3E}">
        <p14:creationId xmlns:p14="http://schemas.microsoft.com/office/powerpoint/2010/main" val="1764531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6FA6C9-4FF0-4140-B31D-CB10B50FA7FE}"/>
              </a:ext>
            </a:extLst>
          </p:cNvPr>
          <p:cNvSpPr>
            <a:spLocks noGrp="1"/>
          </p:cNvSpPr>
          <p:nvPr>
            <p:ph type="dt" sz="half" idx="10"/>
          </p:nvPr>
        </p:nvSpPr>
        <p:spPr>
          <a:xfrm>
            <a:off x="838200" y="6356350"/>
            <a:ext cx="2743200" cy="365125"/>
          </a:xfrm>
          <a:prstGeom prst="rect">
            <a:avLst/>
          </a:prstGeom>
        </p:spPr>
        <p:txBody>
          <a:bodyPr/>
          <a:lstStyle/>
          <a:p>
            <a:fld id="{2F8F14F7-3A0F-0C45-9F83-AF3B5E5E7852}" type="datetimeFigureOut">
              <a:rPr lang="en-US" smtClean="0"/>
              <a:t>10/6/23</a:t>
            </a:fld>
            <a:endParaRPr lang="en-US"/>
          </a:p>
        </p:txBody>
      </p:sp>
      <p:sp>
        <p:nvSpPr>
          <p:cNvPr id="3" name="Footer Placeholder 2">
            <a:extLst>
              <a:ext uri="{FF2B5EF4-FFF2-40B4-BE49-F238E27FC236}">
                <a16:creationId xmlns:a16="http://schemas.microsoft.com/office/drawing/2014/main" id="{B5C6CC6D-981F-8C49-8676-96527B49BC7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39281046-6E62-0147-B392-82C3B5A12B74}"/>
              </a:ext>
            </a:extLst>
          </p:cNvPr>
          <p:cNvSpPr>
            <a:spLocks noGrp="1"/>
          </p:cNvSpPr>
          <p:nvPr>
            <p:ph type="sldNum" sz="quarter" idx="12"/>
          </p:nvPr>
        </p:nvSpPr>
        <p:spPr>
          <a:xfrm>
            <a:off x="8610600" y="6356350"/>
            <a:ext cx="2743200" cy="365125"/>
          </a:xfrm>
          <a:prstGeom prst="rect">
            <a:avLst/>
          </a:prstGeom>
        </p:spPr>
        <p:txBody>
          <a:bodyPr/>
          <a:lstStyle/>
          <a:p>
            <a:fld id="{3DEF5D39-CB78-204D-91D4-44B7CCFA6457}" type="slidenum">
              <a:rPr lang="en-US" smtClean="0"/>
              <a:t>‹#›</a:t>
            </a:fld>
            <a:endParaRPr lang="en-US"/>
          </a:p>
        </p:txBody>
      </p:sp>
    </p:spTree>
    <p:extLst>
      <p:ext uri="{BB962C8B-B14F-4D97-AF65-F5344CB8AC3E}">
        <p14:creationId xmlns:p14="http://schemas.microsoft.com/office/powerpoint/2010/main" val="255437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939BF-13EA-9541-9891-D9790F46C9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A8571-0517-3C48-BA09-FF420013C2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1A1C41-2F39-B642-9EA5-68D5655ED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4891B5-82EB-EE4D-A393-7C493B864312}"/>
              </a:ext>
            </a:extLst>
          </p:cNvPr>
          <p:cNvSpPr>
            <a:spLocks noGrp="1"/>
          </p:cNvSpPr>
          <p:nvPr>
            <p:ph type="dt" sz="half" idx="10"/>
          </p:nvPr>
        </p:nvSpPr>
        <p:spPr>
          <a:xfrm>
            <a:off x="838200" y="6356350"/>
            <a:ext cx="2743200" cy="365125"/>
          </a:xfrm>
          <a:prstGeom prst="rect">
            <a:avLst/>
          </a:prstGeom>
        </p:spPr>
        <p:txBody>
          <a:bodyPr/>
          <a:lstStyle/>
          <a:p>
            <a:fld id="{2F8F14F7-3A0F-0C45-9F83-AF3B5E5E7852}" type="datetimeFigureOut">
              <a:rPr lang="en-US" smtClean="0"/>
              <a:t>10/6/23</a:t>
            </a:fld>
            <a:endParaRPr lang="en-US"/>
          </a:p>
        </p:txBody>
      </p:sp>
      <p:sp>
        <p:nvSpPr>
          <p:cNvPr id="6" name="Footer Placeholder 5">
            <a:extLst>
              <a:ext uri="{FF2B5EF4-FFF2-40B4-BE49-F238E27FC236}">
                <a16:creationId xmlns:a16="http://schemas.microsoft.com/office/drawing/2014/main" id="{9C1AFD7A-3C72-9E4B-8D4D-BCEC80225AE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107BFDE-F20A-844F-802B-CB64B958B624}"/>
              </a:ext>
            </a:extLst>
          </p:cNvPr>
          <p:cNvSpPr>
            <a:spLocks noGrp="1"/>
          </p:cNvSpPr>
          <p:nvPr>
            <p:ph type="sldNum" sz="quarter" idx="12"/>
          </p:nvPr>
        </p:nvSpPr>
        <p:spPr>
          <a:xfrm>
            <a:off x="8610600" y="6356350"/>
            <a:ext cx="2743200" cy="365125"/>
          </a:xfrm>
          <a:prstGeom prst="rect">
            <a:avLst/>
          </a:prstGeom>
        </p:spPr>
        <p:txBody>
          <a:bodyPr/>
          <a:lstStyle/>
          <a:p>
            <a:fld id="{3DEF5D39-CB78-204D-91D4-44B7CCFA6457}" type="slidenum">
              <a:rPr lang="en-US" smtClean="0"/>
              <a:t>‹#›</a:t>
            </a:fld>
            <a:endParaRPr lang="en-US"/>
          </a:p>
        </p:txBody>
      </p:sp>
    </p:spTree>
    <p:extLst>
      <p:ext uri="{BB962C8B-B14F-4D97-AF65-F5344CB8AC3E}">
        <p14:creationId xmlns:p14="http://schemas.microsoft.com/office/powerpoint/2010/main" val="14080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9B673-AF85-5E4D-B625-24C6AE532B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D9995F-784B-9842-89FE-3F6ADDA020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B8CE0F-E483-8042-809F-4FF8EF76E6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C283F3-BEFF-FB44-885B-A701D0C67D2C}"/>
              </a:ext>
            </a:extLst>
          </p:cNvPr>
          <p:cNvSpPr>
            <a:spLocks noGrp="1"/>
          </p:cNvSpPr>
          <p:nvPr>
            <p:ph type="dt" sz="half" idx="10"/>
          </p:nvPr>
        </p:nvSpPr>
        <p:spPr>
          <a:xfrm>
            <a:off x="838200" y="6356350"/>
            <a:ext cx="2743200" cy="365125"/>
          </a:xfrm>
          <a:prstGeom prst="rect">
            <a:avLst/>
          </a:prstGeom>
        </p:spPr>
        <p:txBody>
          <a:bodyPr/>
          <a:lstStyle/>
          <a:p>
            <a:fld id="{2F8F14F7-3A0F-0C45-9F83-AF3B5E5E7852}" type="datetimeFigureOut">
              <a:rPr lang="en-US" smtClean="0"/>
              <a:t>10/6/23</a:t>
            </a:fld>
            <a:endParaRPr lang="en-US"/>
          </a:p>
        </p:txBody>
      </p:sp>
      <p:sp>
        <p:nvSpPr>
          <p:cNvPr id="6" name="Footer Placeholder 5">
            <a:extLst>
              <a:ext uri="{FF2B5EF4-FFF2-40B4-BE49-F238E27FC236}">
                <a16:creationId xmlns:a16="http://schemas.microsoft.com/office/drawing/2014/main" id="{F1D8CA5F-357E-9D4B-A886-D6FC0B9EAD5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AE057F-FEA5-F34E-8B78-D735861B14CC}"/>
              </a:ext>
            </a:extLst>
          </p:cNvPr>
          <p:cNvSpPr>
            <a:spLocks noGrp="1"/>
          </p:cNvSpPr>
          <p:nvPr>
            <p:ph type="sldNum" sz="quarter" idx="12"/>
          </p:nvPr>
        </p:nvSpPr>
        <p:spPr>
          <a:xfrm>
            <a:off x="8610600" y="6356350"/>
            <a:ext cx="2743200" cy="365125"/>
          </a:xfrm>
          <a:prstGeom prst="rect">
            <a:avLst/>
          </a:prstGeom>
        </p:spPr>
        <p:txBody>
          <a:bodyPr/>
          <a:lstStyle/>
          <a:p>
            <a:fld id="{3DEF5D39-CB78-204D-91D4-44B7CCFA6457}" type="slidenum">
              <a:rPr lang="en-US" smtClean="0"/>
              <a:t>‹#›</a:t>
            </a:fld>
            <a:endParaRPr lang="en-US"/>
          </a:p>
        </p:txBody>
      </p:sp>
    </p:spTree>
    <p:extLst>
      <p:ext uri="{BB962C8B-B14F-4D97-AF65-F5344CB8AC3E}">
        <p14:creationId xmlns:p14="http://schemas.microsoft.com/office/powerpoint/2010/main" val="2231149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EBDCB0-E68F-2348-9217-D81DE77859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CF2A37-827E-7A46-AC31-8910EB606C5B}"/>
              </a:ext>
            </a:extLst>
          </p:cNvPr>
          <p:cNvSpPr>
            <a:spLocks noGrp="1"/>
          </p:cNvSpPr>
          <p:nvPr>
            <p:ph type="body" idx="1"/>
          </p:nvPr>
        </p:nvSpPr>
        <p:spPr>
          <a:xfrm>
            <a:off x="838200" y="1825625"/>
            <a:ext cx="10515600" cy="4071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205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DBE50B-6855-6343-9DB8-FBDB6EB9E1C1}"/>
              </a:ext>
            </a:extLst>
          </p:cNvPr>
          <p:cNvSpPr>
            <a:spLocks noGrp="1"/>
          </p:cNvSpPr>
          <p:nvPr>
            <p:ph type="ctrTitle"/>
          </p:nvPr>
        </p:nvSpPr>
        <p:spPr>
          <a:xfrm>
            <a:off x="1757160" y="1041400"/>
            <a:ext cx="9144000" cy="2387600"/>
          </a:xfrm>
        </p:spPr>
        <p:txBody>
          <a:bodyPr/>
          <a:lstStyle/>
          <a:p>
            <a:pPr algn="l"/>
            <a:r>
              <a:rPr lang="en-US" dirty="0"/>
              <a:t>Finding your Worth and Value in Christ</a:t>
            </a:r>
          </a:p>
        </p:txBody>
      </p:sp>
      <p:sp>
        <p:nvSpPr>
          <p:cNvPr id="4" name="Text Placeholder 3">
            <a:extLst>
              <a:ext uri="{FF2B5EF4-FFF2-40B4-BE49-F238E27FC236}">
                <a16:creationId xmlns:a16="http://schemas.microsoft.com/office/drawing/2014/main" id="{98C67149-53EF-C145-B4C0-07BE891F0BA2}"/>
              </a:ext>
            </a:extLst>
          </p:cNvPr>
          <p:cNvSpPr>
            <a:spLocks noGrp="1"/>
          </p:cNvSpPr>
          <p:nvPr>
            <p:ph type="body" idx="1"/>
          </p:nvPr>
        </p:nvSpPr>
        <p:spPr>
          <a:xfrm>
            <a:off x="1787120" y="3429000"/>
            <a:ext cx="9166957" cy="1260352"/>
          </a:xfrm>
        </p:spPr>
        <p:txBody>
          <a:bodyPr>
            <a:normAutofit/>
          </a:bodyPr>
          <a:lstStyle/>
          <a:p>
            <a:pPr algn="l"/>
            <a:r>
              <a:rPr lang="en-US" sz="4000" dirty="0"/>
              <a:t>Zechariah 3:1-10</a:t>
            </a:r>
          </a:p>
        </p:txBody>
      </p:sp>
    </p:spTree>
    <p:extLst>
      <p:ext uri="{BB962C8B-B14F-4D97-AF65-F5344CB8AC3E}">
        <p14:creationId xmlns:p14="http://schemas.microsoft.com/office/powerpoint/2010/main" val="3093871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1638300" y="1443841"/>
            <a:ext cx="8915400" cy="3970318"/>
          </a:xfrm>
          <a:prstGeom prst="rect">
            <a:avLst/>
          </a:prstGeom>
          <a:noFill/>
        </p:spPr>
        <p:txBody>
          <a:bodyPr wrap="square" rtlCol="0">
            <a:spAutoFit/>
          </a:bodyPr>
          <a:lstStyle/>
          <a:p>
            <a:r>
              <a:rPr lang="en-US" sz="3600" b="1" dirty="0">
                <a:solidFill>
                  <a:schemeClr val="bg1"/>
                </a:solidFill>
              </a:rPr>
              <a:t>3. Resist </a:t>
            </a:r>
            <a:r>
              <a:rPr lang="en-US" sz="3600" b="1" u="sng" dirty="0">
                <a:solidFill>
                  <a:schemeClr val="bg1"/>
                </a:solidFill>
              </a:rPr>
              <a:t>Comparison.</a:t>
            </a:r>
          </a:p>
          <a:p>
            <a:endParaRPr lang="en-US" sz="3600" b="1" u="sng" dirty="0">
              <a:solidFill>
                <a:schemeClr val="bg1"/>
              </a:solidFill>
            </a:endParaRPr>
          </a:p>
          <a:p>
            <a:pPr algn="ctr"/>
            <a:r>
              <a:rPr lang="en-US" sz="3600" i="1" dirty="0">
                <a:solidFill>
                  <a:schemeClr val="bg1"/>
                </a:solidFill>
              </a:rPr>
              <a:t>You will never walk in freedom and joy if you are always living in comparison with others…. You can never live on mission if you are always dissatisfied and discontent. </a:t>
            </a:r>
          </a:p>
          <a:p>
            <a:endParaRPr lang="en-US" dirty="0"/>
          </a:p>
          <a:p>
            <a:endParaRPr lang="en-US" dirty="0"/>
          </a:p>
        </p:txBody>
      </p:sp>
    </p:spTree>
    <p:extLst>
      <p:ext uri="{BB962C8B-B14F-4D97-AF65-F5344CB8AC3E}">
        <p14:creationId xmlns:p14="http://schemas.microsoft.com/office/powerpoint/2010/main" val="1234169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1638300" y="1166842"/>
            <a:ext cx="8915400" cy="4524315"/>
          </a:xfrm>
          <a:prstGeom prst="rect">
            <a:avLst/>
          </a:prstGeom>
          <a:noFill/>
        </p:spPr>
        <p:txBody>
          <a:bodyPr wrap="square" rtlCol="0">
            <a:spAutoFit/>
          </a:bodyPr>
          <a:lstStyle/>
          <a:p>
            <a:r>
              <a:rPr lang="en-US" sz="3600" b="1" dirty="0">
                <a:solidFill>
                  <a:schemeClr val="bg1"/>
                </a:solidFill>
              </a:rPr>
              <a:t>4. Walk in the </a:t>
            </a:r>
            <a:r>
              <a:rPr lang="en-US" sz="3600" b="1" u="sng" dirty="0">
                <a:solidFill>
                  <a:schemeClr val="bg1"/>
                </a:solidFill>
              </a:rPr>
              <a:t>light</a:t>
            </a:r>
            <a:r>
              <a:rPr lang="en-US" sz="3600" b="1" dirty="0">
                <a:solidFill>
                  <a:schemeClr val="bg1"/>
                </a:solidFill>
              </a:rPr>
              <a:t>. </a:t>
            </a:r>
            <a:endParaRPr lang="en-US" sz="3600" dirty="0">
              <a:solidFill>
                <a:schemeClr val="bg1"/>
              </a:solidFill>
            </a:endParaRPr>
          </a:p>
          <a:p>
            <a:endParaRPr lang="en-US" sz="3600" b="1" u="sng" dirty="0">
              <a:solidFill>
                <a:schemeClr val="bg1"/>
              </a:solidFill>
            </a:endParaRPr>
          </a:p>
          <a:p>
            <a:r>
              <a:rPr lang="en-US" sz="3600" dirty="0">
                <a:solidFill>
                  <a:schemeClr val="bg1"/>
                </a:solidFill>
              </a:rPr>
              <a:t>“</a:t>
            </a:r>
            <a:r>
              <a:rPr lang="en-US" sz="3600" i="1" dirty="0">
                <a:solidFill>
                  <a:schemeClr val="bg1"/>
                </a:solidFill>
              </a:rPr>
              <a:t>If we walk in the light as he himself is in the light, we have fellowship with one another, and the blood of Jesus his Son cleanses us from all sin.</a:t>
            </a:r>
            <a:r>
              <a:rPr lang="en-US" sz="3600" dirty="0">
                <a:solidFill>
                  <a:schemeClr val="bg1"/>
                </a:solidFill>
              </a:rPr>
              <a:t>” (1 John 1:7, CSB) </a:t>
            </a:r>
          </a:p>
          <a:p>
            <a:endParaRPr lang="en-US" sz="3600" b="1" u="sng" dirty="0">
              <a:solidFill>
                <a:schemeClr val="bg1"/>
              </a:solidFill>
            </a:endParaRPr>
          </a:p>
          <a:p>
            <a:endParaRPr lang="en-US" dirty="0"/>
          </a:p>
          <a:p>
            <a:endParaRPr lang="en-US" dirty="0"/>
          </a:p>
        </p:txBody>
      </p:sp>
    </p:spTree>
    <p:extLst>
      <p:ext uri="{BB962C8B-B14F-4D97-AF65-F5344CB8AC3E}">
        <p14:creationId xmlns:p14="http://schemas.microsoft.com/office/powerpoint/2010/main" val="144493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1638300" y="524934"/>
            <a:ext cx="8915400" cy="6617196"/>
          </a:xfrm>
          <a:prstGeom prst="rect">
            <a:avLst/>
          </a:prstGeom>
          <a:noFill/>
        </p:spPr>
        <p:txBody>
          <a:bodyPr wrap="square" rtlCol="0">
            <a:spAutoFit/>
          </a:bodyPr>
          <a:lstStyle/>
          <a:p>
            <a:r>
              <a:rPr lang="en-US" sz="3200" b="1" dirty="0">
                <a:solidFill>
                  <a:schemeClr val="bg1"/>
                </a:solidFill>
              </a:rPr>
              <a:t>5. Join in </a:t>
            </a:r>
            <a:r>
              <a:rPr lang="en-US" sz="3200" b="1" u="sng" dirty="0">
                <a:solidFill>
                  <a:schemeClr val="bg1"/>
                </a:solidFill>
              </a:rPr>
              <a:t>community</a:t>
            </a:r>
            <a:r>
              <a:rPr lang="en-US" sz="3200" b="1" dirty="0">
                <a:solidFill>
                  <a:schemeClr val="bg1"/>
                </a:solidFill>
              </a:rPr>
              <a:t>. </a:t>
            </a:r>
            <a:endParaRPr lang="en-US" sz="3200" dirty="0">
              <a:solidFill>
                <a:schemeClr val="bg1"/>
              </a:solidFill>
            </a:endParaRPr>
          </a:p>
          <a:p>
            <a:r>
              <a:rPr lang="en-US" sz="3200" b="1" dirty="0">
                <a:solidFill>
                  <a:schemeClr val="bg1"/>
                </a:solidFill>
              </a:rPr>
              <a:t> </a:t>
            </a:r>
            <a:endParaRPr lang="en-US" sz="3200" dirty="0">
              <a:solidFill>
                <a:schemeClr val="bg1"/>
              </a:solidFill>
            </a:endParaRPr>
          </a:p>
          <a:p>
            <a:r>
              <a:rPr lang="en-US" sz="3200" dirty="0">
                <a:solidFill>
                  <a:schemeClr val="bg1"/>
                </a:solidFill>
              </a:rPr>
              <a:t>“</a:t>
            </a:r>
            <a:r>
              <a:rPr lang="en-US" sz="3200" i="1" dirty="0">
                <a:solidFill>
                  <a:schemeClr val="bg1"/>
                </a:solidFill>
              </a:rPr>
              <a:t>But encourage each other daily, while it is still called today, so that none of you is hardened by sin’s deception.</a:t>
            </a:r>
            <a:r>
              <a:rPr lang="en-US" sz="3200" dirty="0">
                <a:solidFill>
                  <a:schemeClr val="bg1"/>
                </a:solidFill>
              </a:rPr>
              <a:t>” (Hebrews 3:13, CSB) </a:t>
            </a:r>
          </a:p>
          <a:p>
            <a:r>
              <a:rPr lang="en-US" sz="3200" b="1" dirty="0">
                <a:solidFill>
                  <a:schemeClr val="bg1"/>
                </a:solidFill>
              </a:rPr>
              <a:t> </a:t>
            </a:r>
            <a:r>
              <a:rPr lang="en-US" sz="3200" dirty="0">
                <a:solidFill>
                  <a:schemeClr val="bg1"/>
                </a:solidFill>
              </a:rPr>
              <a:t> </a:t>
            </a:r>
          </a:p>
          <a:p>
            <a:pPr algn="ctr"/>
            <a:r>
              <a:rPr lang="en-US" sz="3200" i="1" dirty="0">
                <a:solidFill>
                  <a:schemeClr val="bg1"/>
                </a:solidFill>
              </a:rPr>
              <a:t>It is in the context of Christian community that we wage war against the lies of the devil and temptations of this world… the reason we can stand alone in the World is because we are united in Christ through community…</a:t>
            </a:r>
            <a:endParaRPr lang="en-US" sz="3200" dirty="0">
              <a:solidFill>
                <a:schemeClr val="bg1"/>
              </a:solidFill>
            </a:endParaRPr>
          </a:p>
          <a:p>
            <a:endParaRPr lang="en-US" sz="3600" b="1" u="sng" dirty="0">
              <a:solidFill>
                <a:schemeClr val="bg1"/>
              </a:solidFill>
            </a:endParaRPr>
          </a:p>
          <a:p>
            <a:endParaRPr lang="en-US" dirty="0"/>
          </a:p>
          <a:p>
            <a:endParaRPr lang="en-US" dirty="0"/>
          </a:p>
        </p:txBody>
      </p:sp>
    </p:spTree>
    <p:extLst>
      <p:ext uri="{BB962C8B-B14F-4D97-AF65-F5344CB8AC3E}">
        <p14:creationId xmlns:p14="http://schemas.microsoft.com/office/powerpoint/2010/main" val="322633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1638300" y="1012954"/>
            <a:ext cx="8915400" cy="4832092"/>
          </a:xfrm>
          <a:prstGeom prst="rect">
            <a:avLst/>
          </a:prstGeom>
          <a:noFill/>
        </p:spPr>
        <p:txBody>
          <a:bodyPr wrap="square" rtlCol="0">
            <a:spAutoFit/>
          </a:bodyPr>
          <a:lstStyle/>
          <a:p>
            <a:r>
              <a:rPr lang="en-US" sz="2800" b="1" dirty="0">
                <a:solidFill>
                  <a:schemeClr val="bg1"/>
                </a:solidFill>
              </a:rPr>
              <a:t>6. Never </a:t>
            </a:r>
            <a:r>
              <a:rPr lang="en-US" sz="2800" b="1" u="sng" dirty="0">
                <a:solidFill>
                  <a:schemeClr val="bg1"/>
                </a:solidFill>
              </a:rPr>
              <a:t>quit</a:t>
            </a:r>
            <a:r>
              <a:rPr lang="en-US" sz="2800" b="1" dirty="0">
                <a:solidFill>
                  <a:schemeClr val="bg1"/>
                </a:solidFill>
              </a:rPr>
              <a:t> and get Busy</a:t>
            </a:r>
            <a:r>
              <a:rPr lang="en-US" sz="2800" dirty="0">
                <a:solidFill>
                  <a:schemeClr val="bg1"/>
                </a:solidFill>
              </a:rPr>
              <a:t>! Your Identity in Christ is your motivation to live on </a:t>
            </a:r>
            <a:r>
              <a:rPr lang="en-US" sz="2800" i="1" dirty="0">
                <a:solidFill>
                  <a:schemeClr val="bg1"/>
                </a:solidFill>
              </a:rPr>
              <a:t>mission</a:t>
            </a:r>
            <a:r>
              <a:rPr lang="en-US" sz="2800" dirty="0">
                <a:solidFill>
                  <a:schemeClr val="bg1"/>
                </a:solidFill>
              </a:rPr>
              <a:t>. </a:t>
            </a:r>
          </a:p>
          <a:p>
            <a:r>
              <a:rPr lang="en-US" sz="2800" dirty="0">
                <a:solidFill>
                  <a:schemeClr val="bg1"/>
                </a:solidFill>
              </a:rPr>
              <a:t> </a:t>
            </a:r>
          </a:p>
          <a:p>
            <a:pPr algn="ctr"/>
            <a:r>
              <a:rPr lang="en-US" sz="2800" dirty="0">
                <a:solidFill>
                  <a:schemeClr val="bg1"/>
                </a:solidFill>
              </a:rPr>
              <a:t>The reality of your identity in Christ…God has exchanged your excrement covered clothes for the very righteousness of Jesus…this should compel you to be an ambassador for Jesus…</a:t>
            </a:r>
          </a:p>
          <a:p>
            <a:pPr algn="ctr"/>
            <a:endParaRPr lang="en-US" sz="2800" dirty="0">
              <a:solidFill>
                <a:schemeClr val="bg1"/>
              </a:solidFill>
            </a:endParaRPr>
          </a:p>
          <a:p>
            <a:pPr algn="ctr"/>
            <a:r>
              <a:rPr lang="en-US" sz="2800" dirty="0">
                <a:solidFill>
                  <a:schemeClr val="bg1"/>
                </a:solidFill>
              </a:rPr>
              <a:t>“</a:t>
            </a:r>
            <a:r>
              <a:rPr lang="en-US" sz="2800" i="1" dirty="0">
                <a:solidFill>
                  <a:schemeClr val="bg1"/>
                </a:solidFill>
              </a:rPr>
              <a:t>Therefore, we are ambassadors for Christ, since God is making his appeal through us. We plead on Christ’s behalf, “Be reconciled to God.”</a:t>
            </a:r>
            <a:r>
              <a:rPr lang="en-US" sz="2800" dirty="0">
                <a:solidFill>
                  <a:schemeClr val="bg1"/>
                </a:solidFill>
              </a:rPr>
              <a:t>” (2 Corinthians 5:20, CSB) </a:t>
            </a:r>
          </a:p>
        </p:txBody>
      </p:sp>
    </p:spTree>
    <p:extLst>
      <p:ext uri="{BB962C8B-B14F-4D97-AF65-F5344CB8AC3E}">
        <p14:creationId xmlns:p14="http://schemas.microsoft.com/office/powerpoint/2010/main" val="200250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992256" y="1228397"/>
            <a:ext cx="10207487" cy="4401205"/>
          </a:xfrm>
          <a:prstGeom prst="rect">
            <a:avLst/>
          </a:prstGeom>
          <a:noFill/>
        </p:spPr>
        <p:txBody>
          <a:bodyPr wrap="square" rtlCol="0">
            <a:spAutoFit/>
          </a:bodyPr>
          <a:lstStyle/>
          <a:p>
            <a:pPr algn="ctr"/>
            <a:r>
              <a:rPr lang="en-US" sz="4000" i="1" dirty="0">
                <a:solidFill>
                  <a:schemeClr val="bg1"/>
                </a:solidFill>
              </a:rPr>
              <a:t>Human beings are always assigning to themselves some kind of identity. There are only two places to look. Either you will be getting your identity vertically, from who you are in Christ, or you will be shopping for it horizontally in the situations, experiences, and relationships of your daily life. – Paul Tripp</a:t>
            </a:r>
            <a:endParaRPr lang="en-US" sz="4000" dirty="0">
              <a:solidFill>
                <a:schemeClr val="bg1"/>
              </a:solidFill>
            </a:endParaRPr>
          </a:p>
        </p:txBody>
      </p:sp>
    </p:spTree>
    <p:extLst>
      <p:ext uri="{BB962C8B-B14F-4D97-AF65-F5344CB8AC3E}">
        <p14:creationId xmlns:p14="http://schemas.microsoft.com/office/powerpoint/2010/main" val="266960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992256" y="1705451"/>
            <a:ext cx="10207487" cy="3447098"/>
          </a:xfrm>
          <a:prstGeom prst="rect">
            <a:avLst/>
          </a:prstGeom>
          <a:noFill/>
        </p:spPr>
        <p:txBody>
          <a:bodyPr wrap="square" rtlCol="0">
            <a:spAutoFit/>
          </a:bodyPr>
          <a:lstStyle/>
          <a:p>
            <a:r>
              <a:rPr lang="en-US" sz="4000" b="1" dirty="0">
                <a:solidFill>
                  <a:schemeClr val="bg1"/>
                </a:solidFill>
              </a:rPr>
              <a:t>I. The </a:t>
            </a:r>
            <a:r>
              <a:rPr lang="en-US" sz="4000" b="1" u="sng" dirty="0">
                <a:solidFill>
                  <a:schemeClr val="bg1"/>
                </a:solidFill>
              </a:rPr>
              <a:t>Characters</a:t>
            </a:r>
            <a:r>
              <a:rPr lang="en-US" sz="4000" b="1" dirty="0">
                <a:solidFill>
                  <a:schemeClr val="bg1"/>
                </a:solidFill>
              </a:rPr>
              <a:t> in the Battle for Identity</a:t>
            </a:r>
            <a:endParaRPr lang="en-US" sz="4000" dirty="0">
              <a:solidFill>
                <a:schemeClr val="bg1"/>
              </a:solidFill>
            </a:endParaRPr>
          </a:p>
          <a:p>
            <a:pPr marL="1200150" lvl="1" indent="-742950">
              <a:buFont typeface="+mj-lt"/>
              <a:buAutoNum type="arabicPeriod"/>
            </a:pPr>
            <a:r>
              <a:rPr lang="en-US" sz="4000" u="sng" dirty="0">
                <a:solidFill>
                  <a:schemeClr val="bg1"/>
                </a:solidFill>
              </a:rPr>
              <a:t>Joshua</a:t>
            </a:r>
            <a:r>
              <a:rPr lang="en-US" sz="4000" dirty="0">
                <a:solidFill>
                  <a:schemeClr val="bg1"/>
                </a:solidFill>
              </a:rPr>
              <a:t> was the high priest in the days of Zechariah (Hag. 1:1-14; 2:2-4)</a:t>
            </a:r>
          </a:p>
          <a:p>
            <a:pPr lvl="1"/>
            <a:r>
              <a:rPr lang="en-US" sz="4000" dirty="0">
                <a:solidFill>
                  <a:schemeClr val="bg1"/>
                </a:solidFill>
              </a:rPr>
              <a:t>2. The Angel of the </a:t>
            </a:r>
            <a:r>
              <a:rPr lang="en-US" sz="4000" u="sng" dirty="0">
                <a:solidFill>
                  <a:schemeClr val="bg1"/>
                </a:solidFill>
              </a:rPr>
              <a:t>Lord</a:t>
            </a:r>
            <a:r>
              <a:rPr lang="en-US" sz="4000" dirty="0">
                <a:solidFill>
                  <a:schemeClr val="bg1"/>
                </a:solidFill>
              </a:rPr>
              <a:t> </a:t>
            </a:r>
          </a:p>
          <a:p>
            <a:pPr lvl="1"/>
            <a:r>
              <a:rPr lang="en-US" sz="4000" dirty="0">
                <a:solidFill>
                  <a:schemeClr val="bg1"/>
                </a:solidFill>
              </a:rPr>
              <a:t>3. </a:t>
            </a:r>
            <a:r>
              <a:rPr lang="en-US" sz="4000" u="sng" dirty="0">
                <a:solidFill>
                  <a:schemeClr val="bg1"/>
                </a:solidFill>
              </a:rPr>
              <a:t>Satan</a:t>
            </a:r>
            <a:r>
              <a:rPr lang="en-US" sz="4000" dirty="0">
                <a:solidFill>
                  <a:schemeClr val="bg1"/>
                </a:solidFill>
              </a:rPr>
              <a:t> </a:t>
            </a:r>
          </a:p>
          <a:p>
            <a:endParaRPr lang="en-US" dirty="0"/>
          </a:p>
        </p:txBody>
      </p:sp>
    </p:spTree>
    <p:extLst>
      <p:ext uri="{BB962C8B-B14F-4D97-AF65-F5344CB8AC3E}">
        <p14:creationId xmlns:p14="http://schemas.microsoft.com/office/powerpoint/2010/main" val="4005869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1303498" y="1659285"/>
            <a:ext cx="10207487" cy="3539430"/>
          </a:xfrm>
          <a:prstGeom prst="rect">
            <a:avLst/>
          </a:prstGeom>
          <a:noFill/>
        </p:spPr>
        <p:txBody>
          <a:bodyPr wrap="square" rtlCol="0">
            <a:spAutoFit/>
          </a:bodyPr>
          <a:lstStyle/>
          <a:p>
            <a:r>
              <a:rPr lang="en-US" sz="4000" b="1" dirty="0">
                <a:solidFill>
                  <a:schemeClr val="bg1"/>
                </a:solidFill>
              </a:rPr>
              <a:t>II. The </a:t>
            </a:r>
            <a:r>
              <a:rPr lang="en-US" sz="4000" b="1" u="sng" dirty="0">
                <a:solidFill>
                  <a:schemeClr val="bg1"/>
                </a:solidFill>
              </a:rPr>
              <a:t>Scene</a:t>
            </a:r>
            <a:r>
              <a:rPr lang="en-US" sz="4000" b="1" dirty="0">
                <a:solidFill>
                  <a:schemeClr val="bg1"/>
                </a:solidFill>
              </a:rPr>
              <a:t> in the Battle for Identity</a:t>
            </a:r>
            <a:endParaRPr lang="en-US" sz="4000" dirty="0">
              <a:solidFill>
                <a:schemeClr val="bg1"/>
              </a:solidFill>
            </a:endParaRPr>
          </a:p>
          <a:p>
            <a:pPr lvl="1"/>
            <a:r>
              <a:rPr lang="en-US" sz="3600" dirty="0">
                <a:solidFill>
                  <a:schemeClr val="bg1"/>
                </a:solidFill>
              </a:rPr>
              <a:t>1. First, we see Joshua is </a:t>
            </a:r>
            <a:r>
              <a:rPr lang="en-US" sz="3600" u="sng" dirty="0">
                <a:solidFill>
                  <a:schemeClr val="bg1"/>
                </a:solidFill>
              </a:rPr>
              <a:t>standing</a:t>
            </a:r>
            <a:r>
              <a:rPr lang="en-US" sz="3600" dirty="0">
                <a:solidFill>
                  <a:schemeClr val="bg1"/>
                </a:solidFill>
              </a:rPr>
              <a:t> before the LORD. </a:t>
            </a:r>
          </a:p>
          <a:p>
            <a:pPr lvl="1"/>
            <a:r>
              <a:rPr lang="en-US" sz="3600" dirty="0">
                <a:solidFill>
                  <a:schemeClr val="bg1"/>
                </a:solidFill>
              </a:rPr>
              <a:t>2. Second, we see Joshua has on </a:t>
            </a:r>
            <a:r>
              <a:rPr lang="en-US" sz="3600" u="sng" dirty="0">
                <a:solidFill>
                  <a:schemeClr val="bg1"/>
                </a:solidFill>
              </a:rPr>
              <a:t>filthy</a:t>
            </a:r>
            <a:r>
              <a:rPr lang="en-US" sz="3600" dirty="0">
                <a:solidFill>
                  <a:schemeClr val="bg1"/>
                </a:solidFill>
              </a:rPr>
              <a:t> garments…</a:t>
            </a:r>
          </a:p>
          <a:p>
            <a:pPr lvl="1"/>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3. Third, we see Satan stands at the right hand of Joshua and </a:t>
            </a:r>
            <a:r>
              <a:rPr lang="en-US" sz="36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accuses</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him. </a:t>
            </a:r>
          </a:p>
          <a:p>
            <a:endParaRPr lang="en-US" sz="4000" dirty="0">
              <a:solidFill>
                <a:schemeClr val="bg1"/>
              </a:solidFill>
            </a:endParaRPr>
          </a:p>
        </p:txBody>
      </p:sp>
    </p:spTree>
    <p:extLst>
      <p:ext uri="{BB962C8B-B14F-4D97-AF65-F5344CB8AC3E}">
        <p14:creationId xmlns:p14="http://schemas.microsoft.com/office/powerpoint/2010/main" val="14149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992256" y="2151727"/>
            <a:ext cx="10207487" cy="2554545"/>
          </a:xfrm>
          <a:prstGeom prst="rect">
            <a:avLst/>
          </a:prstGeom>
          <a:noFill/>
        </p:spPr>
        <p:txBody>
          <a:bodyPr wrap="square" rtlCol="0">
            <a:spAutoFit/>
          </a:bodyPr>
          <a:lstStyle/>
          <a:p>
            <a:pPr algn="ctr"/>
            <a:r>
              <a:rPr lang="en-US" sz="40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“There are many voices speaking identity in our lives, the question is, whose voice will you believe?”</a:t>
            </a:r>
            <a:endParaRPr lang="en-US" sz="3200"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US" sz="4000" dirty="0">
              <a:solidFill>
                <a:schemeClr val="bg1"/>
              </a:solidFill>
            </a:endParaRPr>
          </a:p>
        </p:txBody>
      </p:sp>
    </p:spTree>
    <p:extLst>
      <p:ext uri="{BB962C8B-B14F-4D97-AF65-F5344CB8AC3E}">
        <p14:creationId xmlns:p14="http://schemas.microsoft.com/office/powerpoint/2010/main" val="32838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1713580" y="2151727"/>
            <a:ext cx="10207487" cy="2554545"/>
          </a:xfrm>
          <a:prstGeom prst="rect">
            <a:avLst/>
          </a:prstGeom>
          <a:noFill/>
        </p:spPr>
        <p:txBody>
          <a:bodyPr wrap="square" rtlCol="0">
            <a:spAutoFit/>
          </a:bodyPr>
          <a:lstStyle/>
          <a:p>
            <a:r>
              <a:rPr lang="en-US" sz="4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III. The </a:t>
            </a:r>
            <a:r>
              <a:rPr lang="en-US" sz="40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Reality</a:t>
            </a:r>
            <a:r>
              <a:rPr lang="en-US" sz="4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in the Battle for Identity</a:t>
            </a:r>
            <a:endPar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1"/>
            <a:r>
              <a:rPr lang="en-US"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New </a:t>
            </a:r>
            <a:r>
              <a:rPr lang="en-US" sz="40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clothes</a:t>
            </a:r>
            <a:endPar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1"/>
            <a:r>
              <a:rPr lang="en-US"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New </a:t>
            </a:r>
            <a:r>
              <a:rPr lang="en-US" sz="40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crown</a:t>
            </a:r>
            <a:endPar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1"/>
            <a:r>
              <a:rPr lang="en-US"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3. Re-</a:t>
            </a:r>
            <a:r>
              <a:rPr lang="en-US" sz="40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commissioned </a:t>
            </a:r>
            <a:endPar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4429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992256" y="2459504"/>
            <a:ext cx="10207487" cy="1938992"/>
          </a:xfrm>
          <a:prstGeom prst="rect">
            <a:avLst/>
          </a:prstGeom>
          <a:noFill/>
        </p:spPr>
        <p:txBody>
          <a:bodyPr wrap="square" rtlCol="0">
            <a:spAutoFit/>
          </a:bodyPr>
          <a:lstStyle/>
          <a:p>
            <a:pPr algn="ctr"/>
            <a:r>
              <a:rPr lang="en-US" sz="60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6 Practical Exhortations in Battling For Identity</a:t>
            </a:r>
            <a:endParaRPr lang="en-US" sz="6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040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1499152" y="535900"/>
            <a:ext cx="9193696" cy="5786199"/>
          </a:xfrm>
          <a:prstGeom prst="rect">
            <a:avLst/>
          </a:prstGeom>
          <a:noFill/>
        </p:spPr>
        <p:txBody>
          <a:bodyPr wrap="square" rtlCol="0">
            <a:spAutoFit/>
          </a:bodyPr>
          <a:lstStyle/>
          <a:p>
            <a:pPr marL="514350" indent="-514350">
              <a:buAutoNum type="arabicPeriod"/>
            </a:pPr>
            <a:r>
              <a:rPr lang="en-US" sz="3200" b="1" dirty="0">
                <a:solidFill>
                  <a:schemeClr val="bg1"/>
                </a:solidFill>
              </a:rPr>
              <a:t>Identify the </a:t>
            </a:r>
            <a:r>
              <a:rPr lang="en-US" sz="3200" b="1" u="sng" dirty="0">
                <a:solidFill>
                  <a:schemeClr val="bg1"/>
                </a:solidFill>
              </a:rPr>
              <a:t>enemy.</a:t>
            </a:r>
            <a:r>
              <a:rPr lang="en-US" sz="3200" b="1" dirty="0">
                <a:solidFill>
                  <a:schemeClr val="bg1"/>
                </a:solidFill>
              </a:rPr>
              <a:t> </a:t>
            </a:r>
          </a:p>
          <a:p>
            <a:endParaRPr lang="en-US" sz="3200" b="1" dirty="0">
              <a:solidFill>
                <a:schemeClr val="bg1"/>
              </a:solidFill>
            </a:endParaRPr>
          </a:p>
          <a:p>
            <a:pPr algn="ctr"/>
            <a:r>
              <a:rPr lang="en-US" sz="3200" dirty="0">
                <a:solidFill>
                  <a:schemeClr val="bg1"/>
                </a:solidFill>
              </a:rPr>
              <a:t>“</a:t>
            </a:r>
            <a:r>
              <a:rPr lang="en-US" sz="3200" i="1" dirty="0">
                <a:solidFill>
                  <a:schemeClr val="bg1"/>
                </a:solidFill>
              </a:rPr>
              <a:t>Put on the full armor of God so that you can stand against the schemes of the devil. For our struggle is not against flesh and blood, but against the rulers, against the authorities, against the cosmic powers of this darkness, against evil, spiritual forces in the heavens.</a:t>
            </a:r>
            <a:r>
              <a:rPr lang="en-US" sz="3200" dirty="0">
                <a:solidFill>
                  <a:schemeClr val="bg1"/>
                </a:solidFill>
              </a:rPr>
              <a:t>” (Ephesians 6:11–12, CSB) </a:t>
            </a:r>
          </a:p>
          <a:p>
            <a:pPr algn="ctr"/>
            <a:endParaRPr lang="en-US" sz="3200" dirty="0">
              <a:solidFill>
                <a:schemeClr val="bg1"/>
              </a:solidFill>
            </a:endParaRPr>
          </a:p>
          <a:p>
            <a:pPr algn="ctr"/>
            <a:r>
              <a:rPr lang="en-US" sz="3200" b="1" dirty="0">
                <a:solidFill>
                  <a:schemeClr val="bg1"/>
                </a:solidFill>
              </a:rPr>
              <a:t>Satan wants you to believe your identity is everything </a:t>
            </a:r>
            <a:r>
              <a:rPr lang="en-US" sz="3200" b="1" i="1" dirty="0">
                <a:solidFill>
                  <a:schemeClr val="bg1"/>
                </a:solidFill>
              </a:rPr>
              <a:t>but</a:t>
            </a:r>
            <a:r>
              <a:rPr lang="en-US" sz="3200" b="1" dirty="0">
                <a:solidFill>
                  <a:schemeClr val="bg1"/>
                </a:solidFill>
              </a:rPr>
              <a:t> Christ! </a:t>
            </a:r>
            <a:endParaRPr lang="en-US" sz="3200" dirty="0">
              <a:solidFill>
                <a:schemeClr val="bg1"/>
              </a:solidFill>
            </a:endParaRPr>
          </a:p>
          <a:p>
            <a:pPr marL="342900" indent="-342900">
              <a:buAutoNum type="arabicPeriod"/>
            </a:pPr>
            <a:endParaRPr lang="en-US" dirty="0"/>
          </a:p>
        </p:txBody>
      </p:sp>
    </p:spTree>
    <p:extLst>
      <p:ext uri="{BB962C8B-B14F-4D97-AF65-F5344CB8AC3E}">
        <p14:creationId xmlns:p14="http://schemas.microsoft.com/office/powerpoint/2010/main" val="1848894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74A"/>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CDCFDB-EC94-50E4-B39F-8C350BC8E7F1}"/>
              </a:ext>
            </a:extLst>
          </p:cNvPr>
          <p:cNvSpPr txBox="1"/>
          <p:nvPr/>
        </p:nvSpPr>
        <p:spPr>
          <a:xfrm>
            <a:off x="1638300" y="1443841"/>
            <a:ext cx="8915400" cy="3970318"/>
          </a:xfrm>
          <a:prstGeom prst="rect">
            <a:avLst/>
          </a:prstGeom>
          <a:noFill/>
        </p:spPr>
        <p:txBody>
          <a:bodyPr wrap="square" rtlCol="0">
            <a:spAutoFit/>
          </a:bodyPr>
          <a:lstStyle/>
          <a:p>
            <a:r>
              <a:rPr lang="en-US" sz="3600" b="1" dirty="0">
                <a:solidFill>
                  <a:schemeClr val="bg1"/>
                </a:solidFill>
              </a:rPr>
              <a:t>2. Embrace </a:t>
            </a:r>
            <a:r>
              <a:rPr lang="en-US" sz="3600" b="1" u="sng" dirty="0">
                <a:solidFill>
                  <a:schemeClr val="bg1"/>
                </a:solidFill>
              </a:rPr>
              <a:t>truth.</a:t>
            </a:r>
          </a:p>
          <a:p>
            <a:endParaRPr lang="en-US" sz="3600" b="1" u="sng" dirty="0">
              <a:solidFill>
                <a:schemeClr val="bg1"/>
              </a:solidFill>
            </a:endParaRPr>
          </a:p>
          <a:p>
            <a:pPr algn="ctr"/>
            <a:r>
              <a:rPr lang="en-US" sz="3600" i="1" dirty="0">
                <a:solidFill>
                  <a:schemeClr val="bg1"/>
                </a:solidFill>
              </a:rPr>
              <a:t>Your identity in Christ frees you from the accusations of the Devil and the approval of man. Satan wants you to feel guilty, when God has called u righteous. </a:t>
            </a:r>
          </a:p>
          <a:p>
            <a:r>
              <a:rPr lang="en-US" dirty="0"/>
              <a:t> </a:t>
            </a:r>
          </a:p>
          <a:p>
            <a:endParaRPr lang="en-US" dirty="0"/>
          </a:p>
        </p:txBody>
      </p:sp>
    </p:spTree>
    <p:extLst>
      <p:ext uri="{BB962C8B-B14F-4D97-AF65-F5344CB8AC3E}">
        <p14:creationId xmlns:p14="http://schemas.microsoft.com/office/powerpoint/2010/main" val="3274101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{31B06E6F-6971-0149-9282-B1D1DA0EFD19}tf10001120</Template>
  <TotalTime>1005</TotalTime>
  <Words>580</Words>
  <Application>Microsoft Macintosh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Helvetica</vt:lpstr>
      <vt:lpstr>Office Theme</vt:lpstr>
      <vt:lpstr>Finding your Worth and Value in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Matt</dc:creator>
  <cp:lastModifiedBy>Ross, George</cp:lastModifiedBy>
  <cp:revision>17</cp:revision>
  <dcterms:created xsi:type="dcterms:W3CDTF">2019-02-26T16:40:32Z</dcterms:created>
  <dcterms:modified xsi:type="dcterms:W3CDTF">2023-10-06T19:48:35Z</dcterms:modified>
</cp:coreProperties>
</file>